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  <p:sldMasterId id="2147483812" r:id="rId2"/>
  </p:sldMasterIdLst>
  <p:notesMasterIdLst>
    <p:notesMasterId r:id="rId4"/>
  </p:notesMasterIdLst>
  <p:handoutMasterIdLst>
    <p:handoutMasterId r:id="rId5"/>
  </p:handoutMasterIdLst>
  <p:sldIdLst>
    <p:sldId id="267" r:id="rId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89" d="100"/>
          <a:sy n="89" d="100"/>
        </p:scale>
        <p:origin x="131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159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E8FAE-D045-4E8E-B970-30C7391D7719}" type="datetimeFigureOut">
              <a:rPr lang="cs-CZ" smtClean="0"/>
              <a:t>10.01.2022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F39DD-E87D-4E32-93BE-D049265D0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627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23E1B-A98A-4830-9C45-B6DB6E9A76EA}" type="datetimeFigureOut">
              <a:rPr lang="cs-CZ" smtClean="0"/>
              <a:t>10.01.2022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DF180-0DCC-4EF4-9035-64AF25998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46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HKCR-titulni_strana-uvodni_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40000" y="1440000"/>
            <a:ext cx="8064000" cy="324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60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829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9-HKCR-prezentace-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778D-1BDF-453F-A8BD-6010943E044F}" type="datetime1">
              <a:rPr lang="cs-CZ" smtClean="0"/>
              <a:t>10.01.2022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3428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-1-HKCR-prezentace-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0000" y="1440000"/>
            <a:ext cx="8064000" cy="21600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0000" y="3960000"/>
            <a:ext cx="8064000" cy="14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F4A2-2BF8-48D5-BD8F-772FE155E32E}" type="datetime1">
              <a:rPr lang="cs-CZ" smtClean="0"/>
              <a:t>10.01.2022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17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-2-HKCR-prezentace-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880000"/>
            <a:ext cx="8064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4352-3663-4D85-B60D-CCB618F8B710}" type="datetime1">
              <a:rPr lang="cs-CZ" smtClean="0"/>
              <a:t>10.01.2022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45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-3-HKCR-prezentace-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39999"/>
            <a:ext cx="8064000" cy="28800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4500000"/>
            <a:ext cx="8064000" cy="10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87F-20B2-48EA-9E9B-366549AE40E1}" type="datetime1">
              <a:rPr lang="cs-CZ" smtClean="0"/>
              <a:t>10.01.2022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47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4-HKCR-prezentace-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40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16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45BE-A965-4EAE-B660-E92A2ABED5F2}" type="datetime1">
              <a:rPr lang="cs-CZ" smtClean="0"/>
              <a:t>10.01.2022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48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-5-HKCR-prezentace-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999" y="2880000"/>
            <a:ext cx="3888000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9999" y="3926921"/>
            <a:ext cx="3888000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16000" y="2880000"/>
            <a:ext cx="3887788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6000" y="3926921"/>
            <a:ext cx="3887788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B71-96F3-4CF0-9F12-6A893FCA0182}" type="datetime1">
              <a:rPr lang="cs-CZ" smtClean="0"/>
              <a:t>10.01.2022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00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-6-HKCR-prezentace-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A12F-B257-4381-AE3A-44434132621E}" type="datetime1">
              <a:rPr lang="cs-CZ" smtClean="0"/>
              <a:t>10.01.2022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18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-7-HKCR-prezentace-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443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-8-HKCR-prezentace-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CEC4-A70D-4231-9AF7-81F2BEBD64ED}" type="datetime1">
              <a:rPr lang="cs-CZ" smtClean="0"/>
              <a:t>10.01.2022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14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w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009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E03D-314F-4064-B1F4-B72D9C6E7728}" type="datetime1">
              <a:rPr lang="cs-CZ" smtClean="0"/>
              <a:t>10.01.2022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009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009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37" y="504000"/>
            <a:ext cx="5220000" cy="17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1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7FF48-E2D4-4793-A770-5FA7B549EFC4}" type="datetime1">
              <a:rPr lang="cs-CZ" smtClean="0"/>
              <a:t>10.01.2022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592000" y="6300000"/>
            <a:ext cx="396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804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37" y="504000"/>
            <a:ext cx="5220000" cy="17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43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6804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8" name="Nadpis 3"/>
          <p:cNvSpPr txBox="1">
            <a:spLocks/>
          </p:cNvSpPr>
          <p:nvPr/>
        </p:nvSpPr>
        <p:spPr>
          <a:xfrm>
            <a:off x="540000" y="1296237"/>
            <a:ext cx="8064000" cy="633361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>
                <a:latin typeface="Arial" panose="020B0604020202020204" pitchFamily="34" charset="0"/>
              </a:rPr>
              <a:t>Name of the company</a:t>
            </a:r>
          </a:p>
        </p:txBody>
      </p:sp>
      <p:sp>
        <p:nvSpPr>
          <p:cNvPr id="9" name="Zástupný symbol pro obsah 4"/>
          <p:cNvSpPr txBox="1">
            <a:spLocks/>
          </p:cNvSpPr>
          <p:nvPr/>
        </p:nvSpPr>
        <p:spPr>
          <a:xfrm>
            <a:off x="540000" y="2080009"/>
            <a:ext cx="8064000" cy="4069581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Participant(s):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cs-CZ" sz="1800" dirty="0">
                <a:latin typeface="Franklin Gothic Book" panose="020B0503020102020204" pitchFamily="34" charset="0"/>
              </a:rPr>
              <a:t> </a:t>
            </a:r>
            <a:endParaRPr lang="cs-CZ" altLang="cs-CZ" sz="1800" dirty="0" smtClean="0">
              <a:latin typeface="Franklin Gothic Book" panose="020B0503020102020204" pitchFamily="34" charset="0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Email(s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Products and </a:t>
            </a: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3"/>
          <p:cNvSpPr txBox="1">
            <a:spLocks noChangeArrowheads="1"/>
          </p:cNvSpPr>
          <p:nvPr/>
        </p:nvSpPr>
        <p:spPr bwMode="auto">
          <a:xfrm>
            <a:off x="6083050" y="2290904"/>
            <a:ext cx="252095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b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val="4073127635"/>
      </p:ext>
    </p:extLst>
  </p:cSld>
  <p:clrMapOvr>
    <a:masterClrMapping/>
  </p:clrMapOvr>
</p:sld>
</file>

<file path=ppt/theme/theme1.xml><?xml version="1.0" encoding="utf-8"?>
<a:theme xmlns:a="http://schemas.openxmlformats.org/drawingml/2006/main" name="1-HKCR-titulni_strana_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-HKCR-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</TotalTime>
  <Words>7</Words>
  <Application>Microsoft Office PowerPoint</Application>
  <PresentationFormat>Předvádění na obrazovce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Book</vt:lpstr>
      <vt:lpstr>1-HKCR-titulni_strana_prezentace</vt:lpstr>
      <vt:lpstr>2-HKCR-prezentace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Koutská Miloslava</dc:creator>
  <cp:lastModifiedBy>Javorová Ivana</cp:lastModifiedBy>
  <cp:revision>73</cp:revision>
  <cp:lastPrinted>2018-02-19T09:09:47Z</cp:lastPrinted>
  <dcterms:created xsi:type="dcterms:W3CDTF">2018-02-15T11:54:31Z</dcterms:created>
  <dcterms:modified xsi:type="dcterms:W3CDTF">2022-01-10T13:18:44Z</dcterms:modified>
</cp:coreProperties>
</file>