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59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78D-1BDF-453F-A8BD-6010943E044F}" type="datetime1">
              <a:rPr lang="cs-CZ" smtClean="0"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F4A2-2BF8-48D5-BD8F-772FE155E32E}" type="datetime1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4352-3663-4D85-B60D-CCB618F8B710}" type="datetime1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87F-20B2-48EA-9E9B-366549AE40E1}" type="datetime1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45BE-A965-4EAE-B660-E92A2ABED5F2}" type="datetime1">
              <a:rPr lang="cs-CZ" smtClean="0"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B71-96F3-4CF0-9F12-6A893FCA0182}" type="datetime1">
              <a:rPr lang="cs-CZ" smtClean="0"/>
              <a:t>18.10.2021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A12F-B257-4381-AE3A-44434132621E}" type="datetime1">
              <a:rPr lang="cs-CZ" smtClean="0"/>
              <a:t>18.10.2021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CEC4-A70D-4231-9AF7-81F2BEBD64ED}" type="datetime1">
              <a:rPr lang="cs-CZ" smtClean="0"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03D-314F-4064-B1F4-B72D9C6E7728}" type="datetime1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00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FF48-E2D4-4793-A770-5FA7B549EFC4}" type="datetime1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8" name="Nadpis 3"/>
          <p:cNvSpPr txBox="1">
            <a:spLocks/>
          </p:cNvSpPr>
          <p:nvPr/>
        </p:nvSpPr>
        <p:spPr>
          <a:xfrm>
            <a:off x="540000" y="1296237"/>
            <a:ext cx="8064000" cy="633361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>
                <a:latin typeface="Arial" panose="020B0604020202020204" pitchFamily="34" charset="0"/>
              </a:rPr>
              <a:t>Name of the company</a:t>
            </a:r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>
          <a:xfrm>
            <a:off x="540000" y="2080009"/>
            <a:ext cx="8064000" cy="4069581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Participant(s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cs-CZ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1800" dirty="0">
                <a:latin typeface="Franklin Gothic Book" panose="020B0503020102020204" pitchFamily="34" charset="0"/>
              </a:rPr>
              <a:t> </a:t>
            </a:r>
            <a:endParaRPr lang="cs-CZ" altLang="cs-CZ" sz="1800" dirty="0" smtClean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Email(s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Products and Services:</a:t>
            </a:r>
          </a:p>
          <a:p>
            <a:pPr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3"/>
          <p:cNvSpPr txBox="1">
            <a:spLocks noChangeArrowheads="1"/>
          </p:cNvSpPr>
          <p:nvPr/>
        </p:nvSpPr>
        <p:spPr bwMode="auto">
          <a:xfrm>
            <a:off x="6083050" y="2290904"/>
            <a:ext cx="25209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4073127635"/>
      </p:ext>
    </p:extLst>
  </p:cSld>
  <p:clrMapOvr>
    <a:masterClrMapping/>
  </p:clrMapOvr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9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1-HKCR-titulni_strana_prezentace</vt:lpstr>
      <vt:lpstr>2-HKCR-prezentace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Javorová Ivana</cp:lastModifiedBy>
  <cp:revision>73</cp:revision>
  <cp:lastPrinted>2018-02-19T09:09:47Z</cp:lastPrinted>
  <dcterms:created xsi:type="dcterms:W3CDTF">2018-02-15T11:54:31Z</dcterms:created>
  <dcterms:modified xsi:type="dcterms:W3CDTF">2021-10-18T12:29:01Z</dcterms:modified>
</cp:coreProperties>
</file>