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  <p:sldMasterId id="2147483812" r:id="rId2"/>
  </p:sldMasterIdLst>
  <p:notesMasterIdLst>
    <p:notesMasterId r:id="rId4"/>
  </p:notesMasterIdLst>
  <p:handoutMasterIdLst>
    <p:handoutMasterId r:id="rId5"/>
  </p:handoutMasterIdLst>
  <p:sldIdLst>
    <p:sldId id="267" r:id="rId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 autoAdjust="0"/>
  </p:normalViewPr>
  <p:slideViewPr>
    <p:cSldViewPr snapToGrid="0">
      <p:cViewPr varScale="1">
        <p:scale>
          <a:sx n="89" d="100"/>
          <a:sy n="89" d="100"/>
        </p:scale>
        <p:origin x="131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0" d="100"/>
          <a:sy n="60" d="100"/>
        </p:scale>
        <p:origin x="159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E8FAE-D045-4E8E-B970-30C7391D7719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2F39DD-E87D-4E32-93BE-D049265D08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627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B23E1B-A98A-4830-9C45-B6DB6E9A76EA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1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DF180-0DCC-4EF4-9035-64AF259988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461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HKCR-titulni_strana-uvodni_sni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540000" y="1440000"/>
            <a:ext cx="8064000" cy="324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6000"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2829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9-HKCR-prezentace-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780000" y="1440000"/>
            <a:ext cx="4824000" cy="414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B778D-1BDF-453F-A8BD-6010943E044F}" type="datetime1">
              <a:rPr lang="cs-CZ" smtClean="0"/>
              <a:t>22.09.2021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2880000" cy="1260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9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40000" y="2880000"/>
            <a:ext cx="2880000" cy="270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734284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-1-HKCR-prezentace-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40000" y="1440000"/>
            <a:ext cx="8064000" cy="21600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40000" y="3960000"/>
            <a:ext cx="8064000" cy="144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F4A2-2BF8-48D5-BD8F-772FE155E32E}" type="datetime1">
              <a:rPr lang="cs-CZ" smtClean="0"/>
              <a:t>22.09.2021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617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-2-HKCR-prezentace-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880000"/>
            <a:ext cx="8064000" cy="270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4352-3663-4D85-B60D-CCB618F8B710}" type="datetime1">
              <a:rPr lang="cs-CZ" smtClean="0"/>
              <a:t>22.09.2021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457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-3-HKCR-prezentace-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39999"/>
            <a:ext cx="8064000" cy="28800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4500000"/>
            <a:ext cx="8064000" cy="108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787F-20B2-48EA-9E9B-366549AE40E1}" type="datetime1">
              <a:rPr lang="cs-CZ" smtClean="0"/>
              <a:t>22.09.2021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476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4-HKCR-prezentace-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40000" y="2880000"/>
            <a:ext cx="3888000" cy="270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16000" y="2880000"/>
            <a:ext cx="3888000" cy="270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045BE-A965-4EAE-B660-E92A2ABED5F2}" type="datetime1">
              <a:rPr lang="cs-CZ" smtClean="0"/>
              <a:t>22.09.2021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7480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-5-HKCR-prezentace-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9999" y="2880000"/>
            <a:ext cx="3888000" cy="8280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9999" y="3926921"/>
            <a:ext cx="3888000" cy="162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16000" y="2880000"/>
            <a:ext cx="3887788" cy="8280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6000" y="3926921"/>
            <a:ext cx="3887788" cy="162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6B71-96F3-4CF0-9F12-6A893FCA0182}" type="datetime1">
              <a:rPr lang="cs-CZ" smtClean="0"/>
              <a:t>22.09.2021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005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-6-HKCR-prezentace-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0A12F-B257-4381-AE3A-44434132621E}" type="datetime1">
              <a:rPr lang="cs-CZ" smtClean="0"/>
              <a:t>22.09.2021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187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-7-HKCR-prezentace-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4430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2-8-HKCR-prezentace-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2880000" cy="1260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0000" y="1440000"/>
            <a:ext cx="4824000" cy="41400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40000" y="2880000"/>
            <a:ext cx="2880000" cy="270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3CEC4-A70D-4231-9AF7-81F2BEBD64ED}" type="datetime1">
              <a:rPr lang="cs-CZ" smtClean="0"/>
              <a:t>22.09.2021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144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2.wmf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0091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E03D-314F-4064-B1F4-B72D9C6E7728}" type="datetime1">
              <a:rPr lang="cs-CZ" smtClean="0"/>
              <a:t>22.09.2021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0091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0091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Přímá spojnice se šipkou 5"/>
          <p:cNvSpPr>
            <a:spLocks noChangeShapeType="1"/>
          </p:cNvSpPr>
          <p:nvPr userDrawn="1"/>
        </p:nvSpPr>
        <p:spPr bwMode="auto">
          <a:xfrm>
            <a:off x="541537" y="6198285"/>
            <a:ext cx="8064001" cy="0"/>
          </a:xfrm>
          <a:prstGeom prst="straightConnector1">
            <a:avLst/>
          </a:prstGeom>
          <a:noFill/>
          <a:ln w="12700">
            <a:solidFill>
              <a:schemeClr val="bg1">
                <a:lumMod val="65000"/>
              </a:schemeClr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1" name="Přímá spojnice se šipkou 5"/>
          <p:cNvSpPr>
            <a:spLocks noChangeShapeType="1"/>
          </p:cNvSpPr>
          <p:nvPr userDrawn="1"/>
        </p:nvSpPr>
        <p:spPr bwMode="auto">
          <a:xfrm>
            <a:off x="543339" y="1099930"/>
            <a:ext cx="8062198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180001"/>
            <a:ext cx="2772000" cy="795801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537" y="504000"/>
            <a:ext cx="5220000" cy="17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815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300000"/>
            <a:ext cx="180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7FF48-E2D4-4793-A770-5FA7B549EFC4}" type="datetime1">
              <a:rPr lang="cs-CZ" smtClean="0"/>
              <a:t>22.09.2021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592000" y="6300000"/>
            <a:ext cx="396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804000" y="6300000"/>
            <a:ext cx="180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Přímá spojnice se šipkou 5"/>
          <p:cNvSpPr>
            <a:spLocks noChangeShapeType="1"/>
          </p:cNvSpPr>
          <p:nvPr userDrawn="1"/>
        </p:nvSpPr>
        <p:spPr bwMode="auto">
          <a:xfrm>
            <a:off x="541537" y="6198285"/>
            <a:ext cx="8064001" cy="0"/>
          </a:xfrm>
          <a:prstGeom prst="straightConnector1">
            <a:avLst/>
          </a:prstGeom>
          <a:noFill/>
          <a:ln w="12700">
            <a:solidFill>
              <a:schemeClr val="bg1">
                <a:lumMod val="65000"/>
              </a:schemeClr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1" name="Přímá spojnice se šipkou 5"/>
          <p:cNvSpPr>
            <a:spLocks noChangeShapeType="1"/>
          </p:cNvSpPr>
          <p:nvPr userDrawn="1"/>
        </p:nvSpPr>
        <p:spPr bwMode="auto">
          <a:xfrm>
            <a:off x="543339" y="1099930"/>
            <a:ext cx="8062198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180001"/>
            <a:ext cx="2772000" cy="795801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537" y="504000"/>
            <a:ext cx="5220000" cy="17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437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3"/>
          <p:cNvSpPr txBox="1">
            <a:spLocks/>
          </p:cNvSpPr>
          <p:nvPr/>
        </p:nvSpPr>
        <p:spPr>
          <a:xfrm>
            <a:off x="6804000" y="6300000"/>
            <a:ext cx="180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8" name="Nadpis 3"/>
          <p:cNvSpPr txBox="1">
            <a:spLocks/>
          </p:cNvSpPr>
          <p:nvPr/>
        </p:nvSpPr>
        <p:spPr>
          <a:xfrm>
            <a:off x="540000" y="1296237"/>
            <a:ext cx="8064000" cy="633361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b="1" dirty="0">
                <a:latin typeface="Arial" panose="020B0604020202020204" pitchFamily="34" charset="0"/>
              </a:rPr>
              <a:t>Name of the company</a:t>
            </a:r>
          </a:p>
        </p:txBody>
      </p:sp>
      <p:sp>
        <p:nvSpPr>
          <p:cNvPr id="9" name="Zástupný symbol pro obsah 4"/>
          <p:cNvSpPr txBox="1">
            <a:spLocks/>
          </p:cNvSpPr>
          <p:nvPr/>
        </p:nvSpPr>
        <p:spPr>
          <a:xfrm>
            <a:off x="540000" y="2080009"/>
            <a:ext cx="8064000" cy="4069581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Participant(s):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cs-CZ" sz="1800" dirty="0">
                <a:latin typeface="Franklin Gothic Book" panose="020B0503020102020204" pitchFamily="34" charset="0"/>
              </a:rPr>
              <a:t> </a:t>
            </a:r>
            <a:endParaRPr lang="cs-CZ" altLang="cs-CZ" sz="1800" dirty="0" smtClean="0">
              <a:latin typeface="Franklin Gothic Book" panose="020B0503020102020204" pitchFamily="34" charset="0"/>
            </a:endParaRP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Email(s</a:t>
            </a: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Web</a:t>
            </a: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Products and Services:</a:t>
            </a:r>
          </a:p>
          <a:p>
            <a:pPr algn="just"/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3"/>
          <p:cNvSpPr txBox="1">
            <a:spLocks noChangeArrowheads="1"/>
          </p:cNvSpPr>
          <p:nvPr/>
        </p:nvSpPr>
        <p:spPr bwMode="auto">
          <a:xfrm>
            <a:off x="6083050" y="2290904"/>
            <a:ext cx="2520950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b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COMPANY LOGO</a:t>
            </a:r>
          </a:p>
        </p:txBody>
      </p:sp>
    </p:spTree>
    <p:extLst>
      <p:ext uri="{BB962C8B-B14F-4D97-AF65-F5344CB8AC3E}">
        <p14:creationId xmlns:p14="http://schemas.microsoft.com/office/powerpoint/2010/main" val="4073127635"/>
      </p:ext>
    </p:extLst>
  </p:cSld>
  <p:clrMapOvr>
    <a:masterClrMapping/>
  </p:clrMapOvr>
</p:sld>
</file>

<file path=ppt/theme/theme1.xml><?xml version="1.0" encoding="utf-8"?>
<a:theme xmlns:a="http://schemas.openxmlformats.org/drawingml/2006/main" name="1-HKCR-titulni_strana_prezenta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-HKCR-prezenta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470</TotalTime>
  <Words>7</Words>
  <Application>Microsoft Office PowerPoint</Application>
  <PresentationFormat>Předvádění na obrazovce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Franklin Gothic Book</vt:lpstr>
      <vt:lpstr>1-HKCR-titulni_strana_prezentace</vt:lpstr>
      <vt:lpstr>2-HKCR-prezentace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Koutská Miloslava</dc:creator>
  <cp:lastModifiedBy>Javorová Ivana</cp:lastModifiedBy>
  <cp:revision>72</cp:revision>
  <cp:lastPrinted>2018-02-19T09:09:47Z</cp:lastPrinted>
  <dcterms:created xsi:type="dcterms:W3CDTF">2018-02-15T11:54:31Z</dcterms:created>
  <dcterms:modified xsi:type="dcterms:W3CDTF">2021-09-22T08:47:36Z</dcterms:modified>
</cp:coreProperties>
</file>