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3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16.12.2019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CB56-CA98-45DA-AFBB-65157C967BEC}" type="datetime1">
              <a:rPr lang="cs-CZ" smtClean="0"/>
              <a:t>16.12.2019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3"/>
          <p:cNvSpPr txBox="1">
            <a:spLocks/>
          </p:cNvSpPr>
          <p:nvPr/>
        </p:nvSpPr>
        <p:spPr>
          <a:xfrm>
            <a:off x="540000" y="1260000"/>
            <a:ext cx="8064000" cy="61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3200" b="1" dirty="0" smtClean="0">
                <a:latin typeface="Arial" panose="020B0604020202020204" pitchFamily="34" charset="0"/>
              </a:rPr>
              <a:t>Name of the company</a:t>
            </a:r>
            <a:endParaRPr lang="en-GB" sz="3200" b="1" dirty="0">
              <a:latin typeface="Arial" panose="020B0604020202020204" pitchFamily="34" charset="0"/>
            </a:endParaRPr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540000" y="2016000"/>
            <a:ext cx="8064000" cy="4068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Mr./Mrs./Ms. Name Surname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Occupation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Email(s):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xxx@xxx.cz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www.xxx.cz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Products and Services:</a:t>
            </a:r>
          </a:p>
          <a:p>
            <a:pPr lvl="1" algn="just">
              <a:lnSpc>
                <a:spcPct val="100000"/>
              </a:lnSpc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(BRIEFLY describe your company → one company = one slide)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6083050" y="2533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8</Words>
  <Application>Microsoft Office PowerPoint</Application>
  <PresentationFormat>Předvádění na obrazovce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Veselka Miroslav</cp:lastModifiedBy>
  <cp:revision>70</cp:revision>
  <cp:lastPrinted>2018-02-19T09:09:47Z</cp:lastPrinted>
  <dcterms:created xsi:type="dcterms:W3CDTF">2018-02-15T11:54:31Z</dcterms:created>
  <dcterms:modified xsi:type="dcterms:W3CDTF">2019-12-16T11:36:34Z</dcterms:modified>
</cp:coreProperties>
</file>