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5" d="100"/>
          <a:sy n="85" d="100"/>
        </p:scale>
        <p:origin x="133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16.01.2020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16.01.2020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3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16.01.2020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16.01.2020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16.01.2020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16.01.2020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16.01.2020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16.01.2020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16.01.2020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16.01.2020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16.01.2020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16.01.2020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16.01.2020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 txBox="1">
            <a:spLocks/>
          </p:cNvSpPr>
          <p:nvPr/>
        </p:nvSpPr>
        <p:spPr>
          <a:xfrm>
            <a:off x="540000" y="1260000"/>
            <a:ext cx="8064000" cy="61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200" b="1" dirty="0" smtClean="0">
                <a:latin typeface="Arial" panose="020B0604020202020204" pitchFamily="34" charset="0"/>
              </a:rPr>
              <a:t>Name of the company</a:t>
            </a:r>
            <a:endParaRPr lang="en-GB" sz="3200" b="1" dirty="0">
              <a:latin typeface="Arial" panose="020B0604020202020204" pitchFamily="34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40000" y="2016000"/>
            <a:ext cx="8064000" cy="4068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Mr./Mrs./Ms. Name Surname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Occupation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mail(s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xxx@xxx.cz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www.xxx.cz</a:t>
            </a: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lvl="1" algn="just">
              <a:lnSpc>
                <a:spcPct val="100000"/>
              </a:lnSpc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(BRIEFLY describe your company → one company = one slide)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6083050" y="2533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8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Müllerová Monika</cp:lastModifiedBy>
  <cp:revision>71</cp:revision>
  <cp:lastPrinted>2018-02-19T09:09:47Z</cp:lastPrinted>
  <dcterms:created xsi:type="dcterms:W3CDTF">2018-02-15T11:54:31Z</dcterms:created>
  <dcterms:modified xsi:type="dcterms:W3CDTF">2020-01-16T08:03:28Z</dcterms:modified>
</cp:coreProperties>
</file>